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T Hoves" charset="1" panose="02000003020000060003"/>
      <p:regular r:id="rId10"/>
    </p:embeddedFont>
    <p:embeddedFont>
      <p:font typeface="TT Hoves Bold" charset="1" panose="02000003020000060003"/>
      <p:regular r:id="rId11"/>
    </p:embeddedFont>
    <p:embeddedFont>
      <p:font typeface="TT Hoves Italics" charset="1" panose="02000003020000060003"/>
      <p:regular r:id="rId12"/>
    </p:embeddedFont>
    <p:embeddedFont>
      <p:font typeface="TT Hoves Bold Italics" charset="1" panose="02000003020000060003"/>
      <p:regular r:id="rId13"/>
    </p:embeddedFont>
    <p:embeddedFont>
      <p:font typeface="Helios" charset="1" panose="020B0504020202020204"/>
      <p:regular r:id="rId14"/>
    </p:embeddedFont>
    <p:embeddedFont>
      <p:font typeface="Helios Bold" charset="1" panose="020B0704020202020204"/>
      <p:regular r:id="rId15"/>
    </p:embeddedFont>
    <p:embeddedFont>
      <p:font typeface="Helios Italics" charset="1" panose="020B0503020202090204"/>
      <p:regular r:id="rId16"/>
    </p:embeddedFont>
    <p:embeddedFont>
      <p:font typeface="Helios Bold Italics" charset="1" panose="020B0703020202090204"/>
      <p:regular r:id="rId17"/>
    </p:embeddedFont>
    <p:embeddedFont>
      <p:font typeface="Open Sauce" charset="1" panose="00000500000000000000"/>
      <p:regular r:id="rId18"/>
    </p:embeddedFont>
    <p:embeddedFont>
      <p:font typeface="Open Sauce Bold" charset="1" panose="00000800000000000000"/>
      <p:regular r:id="rId19"/>
    </p:embeddedFont>
    <p:embeddedFont>
      <p:font typeface="Open Sauce Italics" charset="1" panose="00000500000000000000"/>
      <p:regular r:id="rId20"/>
    </p:embeddedFont>
    <p:embeddedFont>
      <p:font typeface="Open Sauce Bold Italics" charset="1" panose="00000800000000000000"/>
      <p:regular r:id="rId21"/>
    </p:embeddedFont>
    <p:embeddedFont>
      <p:font typeface="Open Sauce Light" charset="1" panose="00000400000000000000"/>
      <p:regular r:id="rId22"/>
    </p:embeddedFont>
    <p:embeddedFont>
      <p:font typeface="Open Sauce Light Italics" charset="1" panose="00000400000000000000"/>
      <p:regular r:id="rId23"/>
    </p:embeddedFont>
    <p:embeddedFont>
      <p:font typeface="Open Sauce Medium" charset="1" panose="00000600000000000000"/>
      <p:regular r:id="rId24"/>
    </p:embeddedFont>
    <p:embeddedFont>
      <p:font typeface="Open Sauce Medium Italics" charset="1" panose="00000600000000000000"/>
      <p:regular r:id="rId25"/>
    </p:embeddedFont>
    <p:embeddedFont>
      <p:font typeface="Open Sauce Semi-Bold" charset="1" panose="00000700000000000000"/>
      <p:regular r:id="rId26"/>
    </p:embeddedFont>
    <p:embeddedFont>
      <p:font typeface="Open Sauce Semi-Bold Italics" charset="1" panose="00000700000000000000"/>
      <p:regular r:id="rId27"/>
    </p:embeddedFont>
    <p:embeddedFont>
      <p:font typeface="Open Sauce Heavy" charset="1" panose="00000A00000000000000"/>
      <p:regular r:id="rId28"/>
    </p:embeddedFont>
    <p:embeddedFont>
      <p:font typeface="Open Sauce Heavy Italics" charset="1" panose="00000A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39" Target="slides/slide10.xml" Type="http://schemas.openxmlformats.org/officeDocument/2006/relationships/slide"/><Relationship Id="rId4" Target="theme/theme1.xml" Type="http://schemas.openxmlformats.org/officeDocument/2006/relationships/theme"/><Relationship Id="rId40" Target="slides/slide11.xml" Type="http://schemas.openxmlformats.org/officeDocument/2006/relationships/slide"/><Relationship Id="rId41" Target="slides/slide12.xml" Type="http://schemas.openxmlformats.org/officeDocument/2006/relationships/slide"/><Relationship Id="rId42" Target="slides/slide13.xml" Type="http://schemas.openxmlformats.org/officeDocument/2006/relationships/slide"/><Relationship Id="rId43" Target="slides/slide14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Relationship Id="rId4" Target="../media/image48.jpeg" Type="http://schemas.openxmlformats.org/officeDocument/2006/relationships/image"/><Relationship Id="rId5" Target="../media/image4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7708610" y="-412494"/>
            <a:ext cx="18562305" cy="8555165"/>
            <a:chOff x="0" y="0"/>
            <a:chExt cx="406400" cy="187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123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141998" y="541674"/>
            <a:ext cx="12503082" cy="10287000"/>
            <a:chOff x="0" y="0"/>
            <a:chExt cx="6184570" cy="50883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91271" t="-33114" r="-710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06848" y="6804594"/>
            <a:ext cx="7555842" cy="3482406"/>
            <a:chOff x="0" y="0"/>
            <a:chExt cx="406400" cy="1873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187305"/>
            </a:xfrm>
            <a:custGeom>
              <a:avLst/>
              <a:gdLst/>
              <a:ahLst/>
              <a:cxnLst/>
              <a:rect r="r" b="b" t="t" l="l"/>
              <a:pathLst>
                <a:path h="187305" w="406400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12338">
                <a:alpha val="8000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3854291"/>
            <a:ext cx="7282512" cy="2578418"/>
            <a:chOff x="0" y="0"/>
            <a:chExt cx="9710016" cy="343789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2730289"/>
              <a:ext cx="9710016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</a:rPr>
                <a:t>Montreal, Canada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9525"/>
              <a:ext cx="9710016" cy="2486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19"/>
                </a:lnSpc>
              </a:pPr>
              <a:r>
                <a:rPr lang="en-US" sz="4099">
                  <a:solidFill>
                    <a:srgbClr val="2A2E3A"/>
                  </a:solidFill>
                  <a:latin typeface="TT Hoves Bold"/>
                </a:rPr>
                <a:t>2023 Biennial Symposium on Communications (BSC 2023)</a:t>
              </a:r>
            </a:p>
            <a:p>
              <a:pPr>
                <a:lnSpc>
                  <a:spcPts val="491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652738" y="8874294"/>
            <a:ext cx="4998885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</a:rPr>
              <a:t>Concordia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7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7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8992" r="0" b="2899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7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28992" r="0" b="2899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7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479889" cy="10287000"/>
            <a:chOff x="0" y="0"/>
            <a:chExt cx="170663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6637" cy="2709333"/>
            </a:xfrm>
            <a:custGeom>
              <a:avLst/>
              <a:gdLst/>
              <a:ahLst/>
              <a:cxnLst/>
              <a:rect r="r" b="b" t="t" l="l"/>
              <a:pathLst>
                <a:path h="2709333" w="1706637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123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144000" y="3936401"/>
            <a:ext cx="4632039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A2E3A"/>
                </a:solidFill>
                <a:latin typeface="TT Hoves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68" r="0" b="12668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5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5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5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6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2652" r="0" b="12652"/>
            <a:stretch>
              <a:fillRect/>
            </a:stretch>
          </p:blipFill>
          <p:spPr>
            <a:xfrm flipH="false" flipV="false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2652" r="0" b="12652"/>
            <a:stretch>
              <a:fillRect/>
            </a:stretch>
          </p:blipFill>
          <p:spPr>
            <a:xfrm flipH="false" flipV="false"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2652" r="0" b="12652"/>
            <a:stretch>
              <a:fillRect/>
            </a:stretch>
          </p:blipFill>
          <p:spPr>
            <a:xfrm flipH="false" flipV="false"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2652" r="0" b="12652"/>
            <a:stretch>
              <a:fillRect/>
            </a:stretch>
          </p:blipFill>
          <p:spPr>
            <a:xfrm flipH="false" flipV="false"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065073" y="4294489"/>
            <a:ext cx="2157854" cy="1698022"/>
            <a:chOff x="0" y="0"/>
            <a:chExt cx="1298489" cy="10217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8489" cy="1021785"/>
            </a:xfrm>
            <a:custGeom>
              <a:avLst/>
              <a:gdLst/>
              <a:ahLst/>
              <a:cxnLst/>
              <a:rect r="r" b="b" t="t" l="l"/>
              <a:pathLst>
                <a:path h="1021785" w="1298489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anchor="ctr" rtlCol="false" tIns="40519" lIns="40519" bIns="40519" rIns="40519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6181" y="4810442"/>
            <a:ext cx="369563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ios"/>
              </a:rPr>
              <a:t>July 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DAFn4bfmlj4</dc:identifier>
  <dcterms:modified xsi:type="dcterms:W3CDTF">2011-08-01T06:04:30Z</dcterms:modified>
  <cp:revision>1</cp:revision>
  <dc:title>Blank Company Profile Business Presentation in Red Maroon White Geometric Style</dc:title>
</cp:coreProperties>
</file>